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FastPytch — Outbound Intelligence You Control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On-screen: Outbound intelligence you control.</a:t>
            </a:r>
          </a:p>
          <a:p/>
          <a:p>
            <a:r>
              <a:t>Voiceover:</a:t>
            </a:r>
          </a:p>
          <a:p>
            <a:r>
              <a:t>You have alternative funds to place. Your team can only reach so many allocators in a 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On-screen: 25–50 calls per rep · The first step eats the day</a:t>
            </a:r>
          </a:p>
          <a:p/>
          <a:p>
            <a:r>
              <a:t>Voiceover:</a:t>
            </a:r>
          </a:p>
          <a:p>
            <a:r>
              <a:t>Even your best rep tops out at twenty-five to fifty dials. Outreach and scheduling consume the hours your closers should spend closing.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On-screen: You reach the allocators. We run the first step.</a:t>
            </a:r>
          </a:p>
          <a:p/>
          <a:p>
            <a:r>
              <a:t>Voiceover:</a:t>
            </a:r>
          </a:p>
          <a:p>
            <a:r>
              <a:t>FastPytch serves fund managers and sponsors — our customers. You need to reach Registered Investment Advisors and Family Wealth Advisors — discerning allocators in alternatives. FastPytch runs that first step at the volume you choose.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On-screen: 10× · 20× · 100× — or unlimited</a:t>
            </a:r>
          </a:p>
          <a:p/>
          <a:p>
            <a:r>
              <a:t>Voiceover:</a:t>
            </a:r>
          </a:p>
          <a:p>
            <a:r>
              <a:t>AI voice agents place outbound calls, SMS, scheduling, and nurture — ten, twenty, a hundred times your reach, or unlimited. Your closers talk to interested allocators, not dial tone.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On-screen: Your PPMs. Your scripts. One pipeline.</a:t>
            </a:r>
          </a:p>
          <a:p/>
          <a:p>
            <a:r>
              <a:t>Voiceover:</a:t>
            </a:r>
          </a:p>
          <a:p>
            <a:r>
              <a:t>Your prospectuses and fund materials feed a private knowledge base agents use live. Every contact moves from call to transcript to classified outcome to CRM update — automatically.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On-screen: Per-fund isolation · FastPytch · fastpytch.com</a:t>
            </a:r>
          </a:p>
          <a:p/>
          <a:p>
            <a:r>
              <a:t>Voiceover:</a:t>
            </a:r>
          </a:p>
          <a:p>
            <a:r>
              <a:t>Each fund stays fully isolated on infrastructure you control. FastPytch — outbound intelligence you control.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End card.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377440"/>
            <a:ext cx="10362895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600" b="1">
                <a:solidFill>
                  <a:srgbClr val="00BDFF"/>
                </a:solidFill>
              </a:rPr>
              <a:t>FastPytch</a:t>
            </a:r>
          </a:p>
          <a:p>
            <a:pPr algn="ctr"/>
            <a:r>
              <a:rPr sz="2600">
                <a:solidFill>
                  <a:srgbClr val="FFFFFF"/>
                </a:solidFill>
              </a:rPr>
              <a:t>Outbound intelligence you control.</a:t>
            </a:r>
          </a:p>
          <a:p>
            <a:pPr algn="ctr"/>
            <a:r>
              <a:rPr sz="1600">
                <a:solidFill>
                  <a:srgbClr val="8A93A6"/>
                </a:solidFill>
              </a:rPr>
              <a:t>Product of Solo Vault AI, Inc.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cene1_hoo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47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cene2_probl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47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cene3_pip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47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cene4_sca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47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cene5_pipeline_vaul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47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cene6_isol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47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914400"/>
            <a:ext cx="9997135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00BDFF"/>
                </a:solidFill>
              </a:rPr>
              <a:t>FastPytch</a:t>
            </a:r>
          </a:p>
          <a:p>
            <a:pPr algn="ctr"/>
            <a:r>
              <a:rPr sz="1800">
                <a:solidFill>
                  <a:srgbClr val="D600FF"/>
                </a:solidFill>
              </a:rPr>
              <a:t>fastpytch.com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63040" y="3108960"/>
            <a:ext cx="9265615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>
                <a:solidFill>
                  <a:srgbClr val="8A93A6"/>
                </a:solidFill>
              </a:rPr>
              <a:t>FastPytch provides outbound infrastructure and workflow tooling. Customers remain responsible for regulatory compliance, appropriate consent and disclosure, and supervision of AI-generated communications in their jurisdiction.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